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6.jpeg" ContentType="image/jpeg"/>
  <Override PartName="/ppt/media/image4.png" ContentType="image/png"/>
  <Override PartName="/ppt/media/image7.png" ContentType="image/png"/>
  <Override PartName="/ppt/media/image11.png" ContentType="image/png"/>
  <Override PartName="/ppt/media/image5.jpeg" ContentType="image/jpeg"/>
  <Override PartName="/ppt/media/image8.png" ContentType="image/png"/>
  <Override PartName="/ppt/media/image10.jpeg" ContentType="image/jpeg"/>
  <Override PartName="/ppt/media/image12.jpeg" ContentType="image/jpeg"/>
  <Override PartName="/ppt/media/image13.png" ContentType="image/png"/>
  <Override PartName="/ppt/media/image14.jpeg" ContentType="image/jpeg"/>
  <Override PartName="/ppt/media/image15.png" ContentType="image/png"/>
  <Override PartName="/ppt/media/image16.jpeg" ContentType="image/jpeg"/>
  <Override PartName="/ppt/media/image17.png" ContentType="image/png"/>
  <Override PartName="/ppt/media/image18.png" ContentType="image/pn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734120" y="1599840"/>
            <a:ext cx="5675040" cy="45255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734120" y="1599840"/>
            <a:ext cx="567504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1734120" y="1599840"/>
            <a:ext cx="5675040" cy="45255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1734120" y="1599840"/>
            <a:ext cx="567504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39FEF006-ADF9-49E7-9A86-5D7F0E15DFD1}" type="datetime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9.2.17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131766C-0ACD-45E0-AAFD-39F773F4CDEA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Четвертый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EF26D276-397D-48C8-86C4-17BD99930E7A}" type="datetime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9.2.17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27E91D4-EC64-45F4-B910-02BABB0715B8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1" descr=""/>
          <p:cNvPicPr/>
          <p:nvPr/>
        </p:nvPicPr>
        <p:blipFill>
          <a:blip r:embed="rId1"/>
          <a:srcRect l="6599" t="0" r="3799" b="0"/>
          <a:stretch/>
        </p:blipFill>
        <p:spPr>
          <a:xfrm>
            <a:off x="-36360" y="0"/>
            <a:ext cx="9216720" cy="685764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-36360" y="4581000"/>
            <a:ext cx="9216720" cy="1007640"/>
          </a:xfrm>
          <a:prstGeom prst="rect">
            <a:avLst/>
          </a:prstGeom>
          <a:solidFill>
            <a:schemeClr val="tx2">
              <a:alpha val="5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0" name="CustomShape 2"/>
          <p:cNvSpPr/>
          <p:nvPr/>
        </p:nvSpPr>
        <p:spPr>
          <a:xfrm>
            <a:off x="323640" y="4797000"/>
            <a:ext cx="77043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HOTEL “VOZDUSHNAYA GAVAN”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323640" y="3076920"/>
            <a:ext cx="316800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hotel is located on the forecourt of JSC "International Airport Irkutsk", 200 meters from the terminals.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0" y="260640"/>
            <a:ext cx="9143640" cy="100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CustomShape 3"/>
          <p:cNvSpPr/>
          <p:nvPr/>
        </p:nvSpPr>
        <p:spPr>
          <a:xfrm>
            <a:off x="323640" y="472320"/>
            <a:ext cx="85460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NEAREST HOTEL TO THE AIRPORT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4" name="Рисунок 17" descr=""/>
          <p:cNvPicPr/>
          <p:nvPr/>
        </p:nvPicPr>
        <p:blipFill>
          <a:blip r:embed="rId1"/>
          <a:stretch/>
        </p:blipFill>
        <p:spPr>
          <a:xfrm>
            <a:off x="3636000" y="1989000"/>
            <a:ext cx="5400720" cy="3600000"/>
          </a:xfrm>
          <a:prstGeom prst="rect">
            <a:avLst/>
          </a:prstGeom>
          <a:ln>
            <a:noFill/>
          </a:ln>
        </p:spPr>
      </p:pic>
      <p:pic>
        <p:nvPicPr>
          <p:cNvPr id="85" name="Рисунок 18" descr=""/>
          <p:cNvPicPr/>
          <p:nvPr/>
        </p:nvPicPr>
        <p:blipFill>
          <a:blip r:embed="rId2"/>
          <a:stretch/>
        </p:blipFill>
        <p:spPr>
          <a:xfrm>
            <a:off x="323640" y="6130080"/>
            <a:ext cx="1439640" cy="507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323640" y="3076920"/>
            <a:ext cx="316800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Near the hotel, we have convenient transport intersection, you can reach the city center in 20 minutes by bus or taxi.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7" name="Рисунок 1" descr=""/>
          <p:cNvPicPr/>
          <p:nvPr/>
        </p:nvPicPr>
        <p:blipFill>
          <a:blip r:embed="rId1"/>
          <a:srcRect l="26775" t="14000" r="22828" b="17402"/>
          <a:stretch/>
        </p:blipFill>
        <p:spPr>
          <a:xfrm>
            <a:off x="3924000" y="2061000"/>
            <a:ext cx="4945680" cy="3786480"/>
          </a:xfrm>
          <a:prstGeom prst="rect">
            <a:avLst/>
          </a:prstGeom>
          <a:ln>
            <a:noFill/>
          </a:ln>
        </p:spPr>
      </p:pic>
      <p:sp>
        <p:nvSpPr>
          <p:cNvPr id="88" name="CustomShape 2"/>
          <p:cNvSpPr/>
          <p:nvPr/>
        </p:nvSpPr>
        <p:spPr>
          <a:xfrm>
            <a:off x="0" y="260640"/>
            <a:ext cx="9143640" cy="100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3"/>
          <p:cNvSpPr/>
          <p:nvPr/>
        </p:nvSpPr>
        <p:spPr>
          <a:xfrm>
            <a:off x="323640" y="472320"/>
            <a:ext cx="88200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CONVENIENT TRANSPORT INTERSECTION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4"/>
          <p:cNvSpPr/>
          <p:nvPr/>
        </p:nvSpPr>
        <p:spPr>
          <a:xfrm>
            <a:off x="4492800" y="5847480"/>
            <a:ext cx="1944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Domestic terminal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5"/>
          <p:cNvSpPr/>
          <p:nvPr/>
        </p:nvSpPr>
        <p:spPr>
          <a:xfrm>
            <a:off x="6444360" y="5847480"/>
            <a:ext cx="24253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International terminal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6"/>
          <p:cNvSpPr/>
          <p:nvPr/>
        </p:nvSpPr>
        <p:spPr>
          <a:xfrm>
            <a:off x="4020840" y="2707560"/>
            <a:ext cx="3287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Hotel “Vozdushnaya Gavan”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7"/>
          <p:cNvSpPr/>
          <p:nvPr/>
        </p:nvSpPr>
        <p:spPr>
          <a:xfrm>
            <a:off x="5652000" y="3076920"/>
            <a:ext cx="287640" cy="351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2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CustomShape 8"/>
          <p:cNvSpPr/>
          <p:nvPr/>
        </p:nvSpPr>
        <p:spPr>
          <a:xfrm flipH="1" flipV="1">
            <a:off x="5435280" y="5300640"/>
            <a:ext cx="28440" cy="546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2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CustomShape 9"/>
          <p:cNvSpPr/>
          <p:nvPr/>
        </p:nvSpPr>
        <p:spPr>
          <a:xfrm flipH="1" flipV="1">
            <a:off x="7229160" y="5297760"/>
            <a:ext cx="28440" cy="546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2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CustomShape 10"/>
          <p:cNvSpPr/>
          <p:nvPr/>
        </p:nvSpPr>
        <p:spPr>
          <a:xfrm>
            <a:off x="6652800" y="3539160"/>
            <a:ext cx="1310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Bus station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11"/>
          <p:cNvSpPr/>
          <p:nvPr/>
        </p:nvSpPr>
        <p:spPr>
          <a:xfrm flipH="1">
            <a:off x="7163640" y="3954240"/>
            <a:ext cx="143640" cy="194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2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CustomShape 12"/>
          <p:cNvSpPr/>
          <p:nvPr/>
        </p:nvSpPr>
        <p:spPr>
          <a:xfrm flipH="1">
            <a:off x="6396120" y="3723840"/>
            <a:ext cx="2552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2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9" name="Рисунок 17" descr=""/>
          <p:cNvPicPr/>
          <p:nvPr/>
        </p:nvPicPr>
        <p:blipFill>
          <a:blip r:embed="rId2"/>
          <a:stretch/>
        </p:blipFill>
        <p:spPr>
          <a:xfrm>
            <a:off x="323640" y="6130080"/>
            <a:ext cx="1439640" cy="507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356400" y="2006640"/>
            <a:ext cx="3279240" cy="441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hotel includes 145 comfortable rooms and ready to host 233 guests. We offer three categories of rooms: </a:t>
            </a:r>
            <a:r>
              <a:rPr b="1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economy, standard, comfort.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All rooms are equipped with new furniture: bed, desk, bedside table, TV, air conditioning, refrigerator, hair dryer, telephone, kitchen utensils. Every room has bathroom equipped with personal hygiene.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0" y="260640"/>
            <a:ext cx="9143640" cy="100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CustomShape 3"/>
          <p:cNvSpPr/>
          <p:nvPr/>
        </p:nvSpPr>
        <p:spPr>
          <a:xfrm>
            <a:off x="323640" y="472320"/>
            <a:ext cx="88200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145 COMFORTABLE ROOMS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3" name="Рисунок 4" descr=""/>
          <p:cNvPicPr/>
          <p:nvPr/>
        </p:nvPicPr>
        <p:blipFill>
          <a:blip r:embed="rId1"/>
          <a:stretch/>
        </p:blipFill>
        <p:spPr>
          <a:xfrm>
            <a:off x="3770280" y="2006640"/>
            <a:ext cx="5157360" cy="3438360"/>
          </a:xfrm>
          <a:prstGeom prst="rect">
            <a:avLst/>
          </a:prstGeom>
          <a:ln>
            <a:noFill/>
          </a:ln>
        </p:spPr>
      </p:pic>
      <p:pic>
        <p:nvPicPr>
          <p:cNvPr id="104" name="Рисунок 6" descr=""/>
          <p:cNvPicPr/>
          <p:nvPr/>
        </p:nvPicPr>
        <p:blipFill>
          <a:blip r:embed="rId2"/>
          <a:stretch/>
        </p:blipFill>
        <p:spPr>
          <a:xfrm>
            <a:off x="323640" y="6130080"/>
            <a:ext cx="1439640" cy="507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0" y="260640"/>
            <a:ext cx="9143640" cy="100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CustomShape 2"/>
          <p:cNvSpPr/>
          <p:nvPr/>
        </p:nvSpPr>
        <p:spPr>
          <a:xfrm>
            <a:off x="323640" y="472320"/>
            <a:ext cx="88200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CATEGORY: ECONOMY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7" name="Рисунок 4" descr=""/>
          <p:cNvPicPr/>
          <p:nvPr/>
        </p:nvPicPr>
        <p:blipFill>
          <a:blip r:embed="rId1"/>
          <a:stretch/>
        </p:blipFill>
        <p:spPr>
          <a:xfrm>
            <a:off x="1094760" y="1494360"/>
            <a:ext cx="6954120" cy="4635360"/>
          </a:xfrm>
          <a:prstGeom prst="rect">
            <a:avLst/>
          </a:prstGeom>
          <a:ln>
            <a:noFill/>
          </a:ln>
        </p:spPr>
      </p:pic>
      <p:pic>
        <p:nvPicPr>
          <p:cNvPr id="108" name="Рисунок 5" descr=""/>
          <p:cNvPicPr/>
          <p:nvPr/>
        </p:nvPicPr>
        <p:blipFill>
          <a:blip r:embed="rId2"/>
          <a:stretch/>
        </p:blipFill>
        <p:spPr>
          <a:xfrm>
            <a:off x="323640" y="6130080"/>
            <a:ext cx="1439640" cy="507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0" y="260640"/>
            <a:ext cx="9143640" cy="100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0" name="Рисунок 1" descr=""/>
          <p:cNvPicPr/>
          <p:nvPr/>
        </p:nvPicPr>
        <p:blipFill>
          <a:blip r:embed="rId1"/>
          <a:stretch/>
        </p:blipFill>
        <p:spPr>
          <a:xfrm>
            <a:off x="1099080" y="1499400"/>
            <a:ext cx="6945840" cy="4630320"/>
          </a:xfrm>
          <a:prstGeom prst="rect">
            <a:avLst/>
          </a:prstGeom>
          <a:ln>
            <a:noFill/>
          </a:ln>
        </p:spPr>
      </p:pic>
      <p:sp>
        <p:nvSpPr>
          <p:cNvPr id="111" name="CustomShape 2"/>
          <p:cNvSpPr/>
          <p:nvPr/>
        </p:nvSpPr>
        <p:spPr>
          <a:xfrm>
            <a:off x="323640" y="472320"/>
            <a:ext cx="88200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CATEGORY: STANDARD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" name="Рисунок 6" descr=""/>
          <p:cNvPicPr/>
          <p:nvPr/>
        </p:nvPicPr>
        <p:blipFill>
          <a:blip r:embed="rId2"/>
          <a:stretch/>
        </p:blipFill>
        <p:spPr>
          <a:xfrm>
            <a:off x="323640" y="6130080"/>
            <a:ext cx="1439640" cy="507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0" y="260640"/>
            <a:ext cx="9143640" cy="100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4" name="Рисунок 1" descr=""/>
          <p:cNvPicPr/>
          <p:nvPr/>
        </p:nvPicPr>
        <p:blipFill>
          <a:blip r:embed="rId1"/>
          <a:stretch/>
        </p:blipFill>
        <p:spPr>
          <a:xfrm>
            <a:off x="1123920" y="1528920"/>
            <a:ext cx="6896160" cy="4597200"/>
          </a:xfrm>
          <a:prstGeom prst="rect">
            <a:avLst/>
          </a:prstGeom>
          <a:ln>
            <a:noFill/>
          </a:ln>
        </p:spPr>
      </p:pic>
      <p:sp>
        <p:nvSpPr>
          <p:cNvPr id="115" name="CustomShape 2"/>
          <p:cNvSpPr/>
          <p:nvPr/>
        </p:nvSpPr>
        <p:spPr>
          <a:xfrm>
            <a:off x="323640" y="472320"/>
            <a:ext cx="88200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CATEGORY: COMFORT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6" name="Рисунок 6" descr=""/>
          <p:cNvPicPr/>
          <p:nvPr/>
        </p:nvPicPr>
        <p:blipFill>
          <a:blip r:embed="rId2"/>
          <a:stretch/>
        </p:blipFill>
        <p:spPr>
          <a:xfrm>
            <a:off x="323640" y="6130080"/>
            <a:ext cx="1439640" cy="507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-29520" y="3721320"/>
            <a:ext cx="9143640" cy="20833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CustomShape 2"/>
          <p:cNvSpPr/>
          <p:nvPr/>
        </p:nvSpPr>
        <p:spPr>
          <a:xfrm>
            <a:off x="1338120" y="3916800"/>
            <a:ext cx="640836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Welcome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Tel: +7 (3952) 26-61-04, 26-66-01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E-mail: bron@iktport.ru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3"/>
          <p:cNvSpPr/>
          <p:nvPr/>
        </p:nvSpPr>
        <p:spPr>
          <a:xfrm>
            <a:off x="1788840" y="1556640"/>
            <a:ext cx="550728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REASONABLE PRICE –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ONE OF OUR PRIORITIES.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0" name="Рисунок 4" descr=""/>
          <p:cNvPicPr/>
          <p:nvPr/>
        </p:nvPicPr>
        <p:blipFill>
          <a:blip r:embed="rId1"/>
          <a:stretch/>
        </p:blipFill>
        <p:spPr>
          <a:xfrm>
            <a:off x="323640" y="6130080"/>
            <a:ext cx="1439640" cy="507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Application>LibreOffice/5.2.5.1$Windows_x86 LibreOffice_project/0312e1a284a7d50ca85a365c316c7abbf20a4d22</Application>
  <Words>169</Words>
  <Paragraphs>26</Paragraphs>
  <Company>diakov.net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2016-09-13T05:01:50Z</dcterms:created>
  <dc:creator>Сергей</dc:creator>
  <dc:description/>
  <dc:language>ru-RU</dc:language>
  <cp:lastModifiedBy/>
  <dcterms:modified xsi:type="dcterms:W3CDTF">2017-02-09T15:02:50Z</dcterms:modified>
  <cp:revision>11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diakov.net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8</vt:i4>
  </property>
</Properties>
</file>